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6" r:id="rId3"/>
    <p:sldId id="259" r:id="rId4"/>
    <p:sldId id="281" r:id="rId5"/>
    <p:sldId id="260" r:id="rId6"/>
    <p:sldId id="282" r:id="rId7"/>
    <p:sldId id="261" r:id="rId8"/>
    <p:sldId id="272" r:id="rId9"/>
    <p:sldId id="277" r:id="rId10"/>
    <p:sldId id="27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67" d="100"/>
          <a:sy n="67" d="100"/>
        </p:scale>
        <p:origin x="-14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6CC75-414E-4AFC-A0D2-4891470346FE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6DBC-4E9B-420E-AC1B-3C988AEECE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6CC75-414E-4AFC-A0D2-4891470346FE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6DBC-4E9B-420E-AC1B-3C988AEEC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6CC75-414E-4AFC-A0D2-4891470346FE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8226DBC-4E9B-420E-AC1B-3C988AEEC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6CC75-414E-4AFC-A0D2-4891470346FE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6DBC-4E9B-420E-AC1B-3C988AEEC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6CC75-414E-4AFC-A0D2-4891470346FE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6DBC-4E9B-420E-AC1B-3C988AEEC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6CC75-414E-4AFC-A0D2-4891470346FE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6DBC-4E9B-420E-AC1B-3C988AEEC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6CC75-414E-4AFC-A0D2-4891470346FE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6DBC-4E9B-420E-AC1B-3C988AEEC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6CC75-414E-4AFC-A0D2-4891470346FE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6DBC-4E9B-420E-AC1B-3C988AEEC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6CC75-414E-4AFC-A0D2-4891470346FE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6DBC-4E9B-420E-AC1B-3C988AEEC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6CC75-414E-4AFC-A0D2-4891470346FE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6DBC-4E9B-420E-AC1B-3C988AEEC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6CC75-414E-4AFC-A0D2-4891470346FE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6DBC-4E9B-420E-AC1B-3C988AEEC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C66CC75-414E-4AFC-A0D2-4891470346FE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8226DBC-4E9B-420E-AC1B-3C988AEEC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FJHO30EjBV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Летняя пора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24128" y="1196752"/>
            <a:ext cx="3168352" cy="4392488"/>
          </a:xfrm>
        </p:spPr>
        <p:txBody>
          <a:bodyPr>
            <a:normAutofit/>
          </a:bodyPr>
          <a:lstStyle/>
          <a:p>
            <a:r>
              <a:rPr lang="ru-RU" sz="6600" b="1" dirty="0" smtClean="0"/>
              <a:t>Что такое ЛЕТО?</a:t>
            </a:r>
            <a:endParaRPr lang="ru-RU" sz="6600" b="1" dirty="0"/>
          </a:p>
        </p:txBody>
      </p:sp>
      <p:pic>
        <p:nvPicPr>
          <p:cNvPr id="4" name="Рисунок 3" descr="HldneR8uHA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4876006" cy="6525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Лето </a:t>
            </a:r>
            <a:r>
              <a:rPr lang="ru-RU" sz="2800" dirty="0" smtClean="0">
                <a:solidFill>
                  <a:schemeClr val="tx1"/>
                </a:solidFill>
              </a:rPr>
              <a:t>–время </a:t>
            </a:r>
            <a:r>
              <a:rPr lang="ru-RU" sz="2800" dirty="0" err="1" smtClean="0">
                <a:solidFill>
                  <a:schemeClr val="tx1"/>
                </a:solidFill>
              </a:rPr>
              <a:t>года,которое</a:t>
            </a:r>
            <a:r>
              <a:rPr lang="ru-RU" sz="2800" dirty="0" smtClean="0">
                <a:solidFill>
                  <a:schemeClr val="tx1"/>
                </a:solidFill>
              </a:rPr>
              <a:t> наступает после весны. </a:t>
            </a:r>
            <a:r>
              <a:rPr lang="ru-RU" sz="2800" dirty="0" smtClean="0">
                <a:solidFill>
                  <a:schemeClr val="tx1"/>
                </a:solidFill>
              </a:rPr>
              <a:t>Все ждут его с нетерпением. Летом все вокруг преображается: светит ярко солнышко, вокруг зеленеет травка, цветут цветы.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707904" y="404664"/>
            <a:ext cx="4978896" cy="5904696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Воздух очень теплый, повсюду   </a:t>
            </a:r>
            <a:r>
              <a:rPr lang="ru-RU" dirty="0" smtClean="0"/>
              <a:t>чувствуются</a:t>
            </a:r>
            <a:r>
              <a:rPr lang="ru-RU" dirty="0" smtClean="0"/>
              <a:t> </a:t>
            </a:r>
            <a:r>
              <a:rPr lang="ru-RU" dirty="0" smtClean="0"/>
              <a:t>разные ароматы. </a:t>
            </a:r>
            <a:r>
              <a:rPr lang="ru-RU" dirty="0" smtClean="0"/>
              <a:t>Температура </a:t>
            </a:r>
            <a:r>
              <a:rPr lang="ru-RU" dirty="0" smtClean="0"/>
              <a:t>воздуха поднимается, становится жарко. Благодаря этому нагревается земля и вода в реках, озерах, прудах и морях. Можно смело загорать и купаться.</a:t>
            </a:r>
            <a:endParaRPr lang="ru-RU" dirty="0"/>
          </a:p>
        </p:txBody>
      </p:sp>
      <p:pic>
        <p:nvPicPr>
          <p:cNvPr id="6" name="Рисунок 5" descr="1676626051_gas-kvas-com-p-letnii-risunok-dlya-detei-v-detskom-sadu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068960"/>
            <a:ext cx="4352211" cy="3456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012234421fc02848c47005e6c4205ac3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Июнь -первый летний месяц.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483768" y="1600200"/>
            <a:ext cx="6203032" cy="463711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Дни долгие, солнечные, теплые. </a:t>
            </a:r>
          </a:p>
          <a:p>
            <a:r>
              <a:rPr lang="ru-RU" dirty="0" smtClean="0"/>
              <a:t>Зелень на деревьях и кустах свежая, ярко-зеленая. Листья раскрылись, окрепли, наполнились соком и стали пахучими. Цветут цветы, рябина, малина, благоухает жасмин, розовые и алые цветы появились на колючих кустах шиповника.</a:t>
            </a:r>
          </a:p>
          <a:p>
            <a:r>
              <a:rPr lang="ru-RU" dirty="0" smtClean="0"/>
              <a:t>Звери заняты заботой о подрастающих малышах.</a:t>
            </a:r>
            <a:endParaRPr lang="ru-RU" dirty="0"/>
          </a:p>
        </p:txBody>
      </p:sp>
      <p:pic>
        <p:nvPicPr>
          <p:cNvPr id="6" name="Содержимое 3" descr="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96752"/>
            <a:ext cx="2627784" cy="2376264"/>
          </a:xfrm>
          <a:prstGeom prst="rect">
            <a:avLst/>
          </a:prstGeom>
        </p:spPr>
      </p:pic>
      <p:pic>
        <p:nvPicPr>
          <p:cNvPr id="7" name="Содержимое 3" descr="0306201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789040"/>
            <a:ext cx="2822443" cy="2620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>
                <a:solidFill>
                  <a:schemeClr val="tx1"/>
                </a:solidFill>
              </a:rPr>
              <a:t>Второй месяц лета-ИЮЛЬ.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Часто бывают грозы и ливни.</a:t>
            </a:r>
          </a:p>
          <a:p>
            <a:r>
              <a:rPr lang="ru-RU" dirty="0" smtClean="0"/>
              <a:t>Июль — месяц сладких ягод и душистых медовых трав.</a:t>
            </a:r>
          </a:p>
          <a:p>
            <a:r>
              <a:rPr lang="ru-RU" dirty="0" smtClean="0"/>
              <a:t>Зверям в июле приволье. Много вкусных лакомств приготовил для них лес: сладкие ягоды и сочные травы.</a:t>
            </a:r>
          </a:p>
          <a:p>
            <a:r>
              <a:rPr lang="ru-RU" dirty="0" smtClean="0"/>
              <a:t>Птичьи голоса в июле становятся тише. Птенцы уже выучились летать и теперь сами добывают себе пищу — жучков, паучков, мошек.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            Август — последний летний месяц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Август — самый щедрый, богатый месяц в году: в садах созревают яблоки, груши, сливы, в огородах — морковь, свекла, лук, в полях наливаются спелостью колосья ржи и пшеницы.</a:t>
            </a:r>
          </a:p>
          <a:p>
            <a:r>
              <a:rPr lang="ru-RU" dirty="0" smtClean="0"/>
              <a:t>Как хорошо в лесу! Тепло и сухо, много грибов, ягод и орехов. Поэтому и зовут август в народе «хлебосолом».</a:t>
            </a:r>
          </a:p>
          <a:p>
            <a:r>
              <a:rPr lang="ru-RU" dirty="0" smtClean="0"/>
              <a:t>В конце августа появляются на деревьях первые желтые листочки — приметы ранней осени.</a:t>
            </a:r>
          </a:p>
          <a:p>
            <a:r>
              <a:rPr lang="ru-RU" dirty="0" smtClean="0"/>
              <a:t>В конце августа жизнь в лесу постепенно замирает. Смолкают птичьи голоса.</a:t>
            </a:r>
            <a:endParaRPr lang="ru-RU" dirty="0"/>
          </a:p>
        </p:txBody>
      </p:sp>
      <p:pic>
        <p:nvPicPr>
          <p:cNvPr id="6" name="Содержимое 3" descr="0b173efaa8198425069977df7655717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32656"/>
            <a:ext cx="2627726" cy="1972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Летние развлечения: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28800"/>
            <a:ext cx="8229600" cy="4709160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1580735356_1680_1050_201001190958524282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340768"/>
            <a:ext cx="3305335" cy="2066936"/>
          </a:xfrm>
          <a:prstGeom prst="rect">
            <a:avLst/>
          </a:prstGeom>
        </p:spPr>
      </p:pic>
      <p:pic>
        <p:nvPicPr>
          <p:cNvPr id="5" name="Рисунок 4" descr="ca5af2e9401770d5a47d19bbe1a917c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1196752"/>
            <a:ext cx="4090890" cy="2880320"/>
          </a:xfrm>
          <a:prstGeom prst="rect">
            <a:avLst/>
          </a:prstGeom>
        </p:spPr>
      </p:pic>
      <p:pic>
        <p:nvPicPr>
          <p:cNvPr id="6" name="Рисунок 5" descr="php0epvp9_artikulyacionnaya-gimnastika_html_dee48103c22edc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6077" y="3717032"/>
            <a:ext cx="3413343" cy="2664296"/>
          </a:xfrm>
          <a:prstGeom prst="rect">
            <a:avLst/>
          </a:prstGeom>
        </p:spPr>
      </p:pic>
      <p:pic>
        <p:nvPicPr>
          <p:cNvPr id="7" name="Рисунок 6" descr="scale_12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1960" y="4114800"/>
            <a:ext cx="45720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Загадки о лете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58204" cy="495206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Сидит под потолком, кусается тайком., жужжит над ухом, но не муха.</a:t>
            </a:r>
          </a:p>
          <a:p>
            <a:r>
              <a:rPr lang="ru-RU" dirty="0" smtClean="0"/>
              <a:t>(комар)</a:t>
            </a:r>
          </a:p>
          <a:p>
            <a:r>
              <a:rPr lang="ru-RU" dirty="0" smtClean="0"/>
              <a:t>Дождик </a:t>
            </a:r>
            <a:r>
              <a:rPr lang="ru-RU" dirty="0" smtClean="0"/>
              <a:t>небо украшал, воду с солнышком мешал, краски взял семи цветов - разноцветный мост готов.</a:t>
            </a:r>
          </a:p>
          <a:p>
            <a:r>
              <a:rPr lang="ru-RU" dirty="0" smtClean="0"/>
              <a:t>(радуга)</a:t>
            </a:r>
          </a:p>
          <a:p>
            <a:r>
              <a:rPr lang="ru-RU" dirty="0" smtClean="0"/>
              <a:t>Если нет его, небо хмурится, если есть оно- люди жмурятся</a:t>
            </a:r>
            <a:r>
              <a:rPr lang="ru-RU" dirty="0" smtClean="0"/>
              <a:t>.(</a:t>
            </a:r>
            <a:r>
              <a:rPr lang="ru-RU" dirty="0" smtClean="0"/>
              <a:t>солнце</a:t>
            </a:r>
            <a:r>
              <a:rPr lang="ru-RU" dirty="0" smtClean="0"/>
              <a:t>)</a:t>
            </a:r>
          </a:p>
          <a:p>
            <a:r>
              <a:rPr lang="ru-RU" dirty="0" smtClean="0"/>
              <a:t>Загремел на небе гром, Сотрясается весь дом Я зажмурила глаза. Что на улице</a:t>
            </a:r>
            <a:r>
              <a:rPr lang="ru-RU" dirty="0" smtClean="0"/>
              <a:t>…(гроза)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1682358899_sneg-top-p-kartinki-leto-dlya-detskogo-sada-instagram-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140</TotalTime>
  <Words>293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Слайд 1</vt:lpstr>
      <vt:lpstr>Летняя пора</vt:lpstr>
      <vt:lpstr>  Лето –время года,которое наступает после весны. Все ждут его с нетерпением. Летом все вокруг преображается: светит ярко солнышко, вокруг зеленеет травка, цветут цветы.</vt:lpstr>
      <vt:lpstr>Слайд 4</vt:lpstr>
      <vt:lpstr>Июнь -первый летний месяц.</vt:lpstr>
      <vt:lpstr>Второй месяц лета-ИЮЛЬ.</vt:lpstr>
      <vt:lpstr>             Август — последний летний месяц</vt:lpstr>
      <vt:lpstr>Летние развлечения:</vt:lpstr>
      <vt:lpstr>Загадки о лете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Летняя пора</dc:title>
  <dc:creator>888</dc:creator>
  <cp:lastModifiedBy>Пользователь Windows</cp:lastModifiedBy>
  <cp:revision>20</cp:revision>
  <dcterms:created xsi:type="dcterms:W3CDTF">2017-07-02T18:21:11Z</dcterms:created>
  <dcterms:modified xsi:type="dcterms:W3CDTF">2024-06-11T12:35:18Z</dcterms:modified>
</cp:coreProperties>
</file>